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65" r:id="rId2"/>
    <p:sldId id="264" r:id="rId3"/>
    <p:sldId id="263" r:id="rId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27C"/>
    <a:srgbClr val="008A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439"/>
    <p:restoredTop sz="94673"/>
  </p:normalViewPr>
  <p:slideViewPr>
    <p:cSldViewPr snapToGrid="0">
      <p:cViewPr varScale="1">
        <p:scale>
          <a:sx n="63" d="100"/>
          <a:sy n="63" d="100"/>
        </p:scale>
        <p:origin x="88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15FBD1F2-33FF-51C9-7438-9D650526050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842F4C7-A623-A635-7736-A3078BE630B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30A99F-2763-954F-8602-2F303525551D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7A45DEC-09D5-1C8F-09BB-FD827291826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F4F9DD3-5BEE-C360-9197-FDD7A15629D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740A17-6183-5549-892E-5B23DFEB0ED3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582002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7D6994-A768-6247-8CB4-471570886338}" type="datetimeFigureOut">
              <a:rPr lang="de-DE" smtClean="0"/>
              <a:t>31.08.2026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F069CA-8356-EA4F-B46B-F299E2E29745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734930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bg>
      <p:bgPr>
        <a:solidFill>
          <a:srgbClr val="0082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B2239881-BB21-7818-C3BF-BB00F91B226E}"/>
              </a:ext>
            </a:extLst>
          </p:cNvPr>
          <p:cNvSpPr/>
          <p:nvPr userDrawn="1"/>
        </p:nvSpPr>
        <p:spPr>
          <a:xfrm>
            <a:off x="-29727" y="-22926"/>
            <a:ext cx="12225593" cy="1834523"/>
          </a:xfrm>
          <a:custGeom>
            <a:avLst/>
            <a:gdLst>
              <a:gd name="connsiteX0" fmla="*/ 14 w 12983113"/>
              <a:gd name="connsiteY0" fmla="*/ 709950 h 1858678"/>
              <a:gd name="connsiteX1" fmla="*/ 6491557 w 12983113"/>
              <a:gd name="connsiteY1" fmla="*/ 0 h 1858678"/>
              <a:gd name="connsiteX2" fmla="*/ 12983099 w 12983113"/>
              <a:gd name="connsiteY2" fmla="*/ 709950 h 1858678"/>
              <a:gd name="connsiteX3" fmla="*/ 10503551 w 12983113"/>
              <a:gd name="connsiteY3" fmla="*/ 1858673 h 1858678"/>
              <a:gd name="connsiteX4" fmla="*/ 2479562 w 12983113"/>
              <a:gd name="connsiteY4" fmla="*/ 1858673 h 1858678"/>
              <a:gd name="connsiteX5" fmla="*/ 14 w 12983113"/>
              <a:gd name="connsiteY5" fmla="*/ 709950 h 1858678"/>
              <a:gd name="connsiteX0" fmla="*/ 0 w 13002135"/>
              <a:gd name="connsiteY0" fmla="*/ 24150 h 1858673"/>
              <a:gd name="connsiteX1" fmla="*/ 6510593 w 13002135"/>
              <a:gd name="connsiteY1" fmla="*/ 0 h 1858673"/>
              <a:gd name="connsiteX2" fmla="*/ 13002135 w 13002135"/>
              <a:gd name="connsiteY2" fmla="*/ 709950 h 1858673"/>
              <a:gd name="connsiteX3" fmla="*/ 10522587 w 13002135"/>
              <a:gd name="connsiteY3" fmla="*/ 1858673 h 1858673"/>
              <a:gd name="connsiteX4" fmla="*/ 2498598 w 13002135"/>
              <a:gd name="connsiteY4" fmla="*/ 1858673 h 1858673"/>
              <a:gd name="connsiteX5" fmla="*/ 0 w 13002135"/>
              <a:gd name="connsiteY5" fmla="*/ 24150 h 1858673"/>
              <a:gd name="connsiteX0" fmla="*/ 0 w 13002135"/>
              <a:gd name="connsiteY0" fmla="*/ 24150 h 1858673"/>
              <a:gd name="connsiteX1" fmla="*/ 6510593 w 13002135"/>
              <a:gd name="connsiteY1" fmla="*/ 0 h 1858673"/>
              <a:gd name="connsiteX2" fmla="*/ 13002135 w 13002135"/>
              <a:gd name="connsiteY2" fmla="*/ 709950 h 1858673"/>
              <a:gd name="connsiteX3" fmla="*/ 10522587 w 13002135"/>
              <a:gd name="connsiteY3" fmla="*/ 1858673 h 1858673"/>
              <a:gd name="connsiteX4" fmla="*/ 79248 w 13002135"/>
              <a:gd name="connsiteY4" fmla="*/ 1744373 h 1858673"/>
              <a:gd name="connsiteX5" fmla="*/ 0 w 13002135"/>
              <a:gd name="connsiteY5" fmla="*/ 24150 h 1858673"/>
              <a:gd name="connsiteX0" fmla="*/ 0 w 13002135"/>
              <a:gd name="connsiteY0" fmla="*/ 0 h 1834523"/>
              <a:gd name="connsiteX1" fmla="*/ 12263693 w 13002135"/>
              <a:gd name="connsiteY1" fmla="*/ 52050 h 1834523"/>
              <a:gd name="connsiteX2" fmla="*/ 13002135 w 13002135"/>
              <a:gd name="connsiteY2" fmla="*/ 685800 h 1834523"/>
              <a:gd name="connsiteX3" fmla="*/ 10522587 w 13002135"/>
              <a:gd name="connsiteY3" fmla="*/ 1834523 h 1834523"/>
              <a:gd name="connsiteX4" fmla="*/ 79248 w 13002135"/>
              <a:gd name="connsiteY4" fmla="*/ 1720223 h 1834523"/>
              <a:gd name="connsiteX5" fmla="*/ 0 w 13002135"/>
              <a:gd name="connsiteY5" fmla="*/ 0 h 1834523"/>
              <a:gd name="connsiteX0" fmla="*/ 0 w 13002135"/>
              <a:gd name="connsiteY0" fmla="*/ 5100 h 1839623"/>
              <a:gd name="connsiteX1" fmla="*/ 12244643 w 13002135"/>
              <a:gd name="connsiteY1" fmla="*/ 0 h 1839623"/>
              <a:gd name="connsiteX2" fmla="*/ 13002135 w 13002135"/>
              <a:gd name="connsiteY2" fmla="*/ 690900 h 1839623"/>
              <a:gd name="connsiteX3" fmla="*/ 10522587 w 13002135"/>
              <a:gd name="connsiteY3" fmla="*/ 1839623 h 1839623"/>
              <a:gd name="connsiteX4" fmla="*/ 79248 w 13002135"/>
              <a:gd name="connsiteY4" fmla="*/ 1725323 h 1839623"/>
              <a:gd name="connsiteX5" fmla="*/ 0 w 13002135"/>
              <a:gd name="connsiteY5" fmla="*/ 5100 h 1839623"/>
              <a:gd name="connsiteX0" fmla="*/ 0 w 13002135"/>
              <a:gd name="connsiteY0" fmla="*/ 5100 h 1839623"/>
              <a:gd name="connsiteX1" fmla="*/ 12244643 w 13002135"/>
              <a:gd name="connsiteY1" fmla="*/ 0 h 1839623"/>
              <a:gd name="connsiteX2" fmla="*/ 13002135 w 13002135"/>
              <a:gd name="connsiteY2" fmla="*/ 690900 h 1839623"/>
              <a:gd name="connsiteX3" fmla="*/ 10522587 w 13002135"/>
              <a:gd name="connsiteY3" fmla="*/ 1839623 h 1839623"/>
              <a:gd name="connsiteX4" fmla="*/ 60198 w 13002135"/>
              <a:gd name="connsiteY4" fmla="*/ 1363373 h 1839623"/>
              <a:gd name="connsiteX5" fmla="*/ 0 w 13002135"/>
              <a:gd name="connsiteY5" fmla="*/ 5100 h 1839623"/>
              <a:gd name="connsiteX0" fmla="*/ 0 w 12259185"/>
              <a:gd name="connsiteY0" fmla="*/ 5100 h 1839623"/>
              <a:gd name="connsiteX1" fmla="*/ 12244643 w 12259185"/>
              <a:gd name="connsiteY1" fmla="*/ 0 h 1839623"/>
              <a:gd name="connsiteX2" fmla="*/ 12259185 w 12259185"/>
              <a:gd name="connsiteY2" fmla="*/ 1167150 h 1839623"/>
              <a:gd name="connsiteX3" fmla="*/ 10522587 w 12259185"/>
              <a:gd name="connsiteY3" fmla="*/ 1839623 h 1839623"/>
              <a:gd name="connsiteX4" fmla="*/ 60198 w 12259185"/>
              <a:gd name="connsiteY4" fmla="*/ 1363373 h 1839623"/>
              <a:gd name="connsiteX5" fmla="*/ 0 w 12259185"/>
              <a:gd name="connsiteY5" fmla="*/ 5100 h 1839623"/>
              <a:gd name="connsiteX0" fmla="*/ 0 w 12259185"/>
              <a:gd name="connsiteY0" fmla="*/ 5100 h 1725323"/>
              <a:gd name="connsiteX1" fmla="*/ 12244643 w 12259185"/>
              <a:gd name="connsiteY1" fmla="*/ 0 h 1725323"/>
              <a:gd name="connsiteX2" fmla="*/ 12259185 w 12259185"/>
              <a:gd name="connsiteY2" fmla="*/ 1167150 h 1725323"/>
              <a:gd name="connsiteX3" fmla="*/ 11436987 w 12259185"/>
              <a:gd name="connsiteY3" fmla="*/ 1725323 h 1725323"/>
              <a:gd name="connsiteX4" fmla="*/ 60198 w 12259185"/>
              <a:gd name="connsiteY4" fmla="*/ 1363373 h 1725323"/>
              <a:gd name="connsiteX5" fmla="*/ 0 w 12259185"/>
              <a:gd name="connsiteY5" fmla="*/ 5100 h 1725323"/>
              <a:gd name="connsiteX0" fmla="*/ 0 w 12259185"/>
              <a:gd name="connsiteY0" fmla="*/ 5100 h 1725323"/>
              <a:gd name="connsiteX1" fmla="*/ 12244643 w 12259185"/>
              <a:gd name="connsiteY1" fmla="*/ 0 h 1725323"/>
              <a:gd name="connsiteX2" fmla="*/ 12259185 w 12259185"/>
              <a:gd name="connsiteY2" fmla="*/ 1167150 h 1725323"/>
              <a:gd name="connsiteX3" fmla="*/ 11436987 w 12259185"/>
              <a:gd name="connsiteY3" fmla="*/ 1725323 h 1725323"/>
              <a:gd name="connsiteX4" fmla="*/ 22098 w 12259185"/>
              <a:gd name="connsiteY4" fmla="*/ 1115723 h 1725323"/>
              <a:gd name="connsiteX5" fmla="*/ 0 w 12259185"/>
              <a:gd name="connsiteY5" fmla="*/ 5100 h 1725323"/>
              <a:gd name="connsiteX0" fmla="*/ 0 w 12259185"/>
              <a:gd name="connsiteY0" fmla="*/ 5100 h 1725323"/>
              <a:gd name="connsiteX1" fmla="*/ 12244643 w 12259185"/>
              <a:gd name="connsiteY1" fmla="*/ 0 h 1725323"/>
              <a:gd name="connsiteX2" fmla="*/ 12259185 w 12259185"/>
              <a:gd name="connsiteY2" fmla="*/ 1167150 h 1725323"/>
              <a:gd name="connsiteX3" fmla="*/ 11436987 w 12259185"/>
              <a:gd name="connsiteY3" fmla="*/ 1725323 h 1725323"/>
              <a:gd name="connsiteX4" fmla="*/ 3048 w 12259185"/>
              <a:gd name="connsiteY4" fmla="*/ 1344323 h 1725323"/>
              <a:gd name="connsiteX5" fmla="*/ 0 w 12259185"/>
              <a:gd name="connsiteY5" fmla="*/ 5100 h 1725323"/>
              <a:gd name="connsiteX0" fmla="*/ 0 w 12259185"/>
              <a:gd name="connsiteY0" fmla="*/ 5100 h 1725323"/>
              <a:gd name="connsiteX1" fmla="*/ 12244643 w 12259185"/>
              <a:gd name="connsiteY1" fmla="*/ 0 h 1725323"/>
              <a:gd name="connsiteX2" fmla="*/ 12259185 w 12259185"/>
              <a:gd name="connsiteY2" fmla="*/ 1167150 h 1725323"/>
              <a:gd name="connsiteX3" fmla="*/ 11036937 w 12259185"/>
              <a:gd name="connsiteY3" fmla="*/ 1725323 h 1725323"/>
              <a:gd name="connsiteX4" fmla="*/ 3048 w 12259185"/>
              <a:gd name="connsiteY4" fmla="*/ 1344323 h 1725323"/>
              <a:gd name="connsiteX5" fmla="*/ 0 w 12259185"/>
              <a:gd name="connsiteY5" fmla="*/ 5100 h 1725323"/>
              <a:gd name="connsiteX0" fmla="*/ 0 w 12259185"/>
              <a:gd name="connsiteY0" fmla="*/ 5100 h 1820573"/>
              <a:gd name="connsiteX1" fmla="*/ 12244643 w 12259185"/>
              <a:gd name="connsiteY1" fmla="*/ 0 h 1820573"/>
              <a:gd name="connsiteX2" fmla="*/ 12259185 w 12259185"/>
              <a:gd name="connsiteY2" fmla="*/ 1167150 h 1820573"/>
              <a:gd name="connsiteX3" fmla="*/ 11265537 w 12259185"/>
              <a:gd name="connsiteY3" fmla="*/ 1820573 h 1820573"/>
              <a:gd name="connsiteX4" fmla="*/ 3048 w 12259185"/>
              <a:gd name="connsiteY4" fmla="*/ 1344323 h 1820573"/>
              <a:gd name="connsiteX5" fmla="*/ 0 w 12259185"/>
              <a:gd name="connsiteY5" fmla="*/ 5100 h 1820573"/>
              <a:gd name="connsiteX0" fmla="*/ 0 w 12244643"/>
              <a:gd name="connsiteY0" fmla="*/ 5100 h 1820573"/>
              <a:gd name="connsiteX1" fmla="*/ 12244643 w 12244643"/>
              <a:gd name="connsiteY1" fmla="*/ 0 h 1820573"/>
              <a:gd name="connsiteX2" fmla="*/ 12240135 w 12244643"/>
              <a:gd name="connsiteY2" fmla="*/ 1567200 h 1820573"/>
              <a:gd name="connsiteX3" fmla="*/ 11265537 w 12244643"/>
              <a:gd name="connsiteY3" fmla="*/ 1820573 h 1820573"/>
              <a:gd name="connsiteX4" fmla="*/ 3048 w 12244643"/>
              <a:gd name="connsiteY4" fmla="*/ 1344323 h 1820573"/>
              <a:gd name="connsiteX5" fmla="*/ 0 w 12244643"/>
              <a:gd name="connsiteY5" fmla="*/ 5100 h 1820573"/>
              <a:gd name="connsiteX0" fmla="*/ 0 w 12244643"/>
              <a:gd name="connsiteY0" fmla="*/ 5100 h 1820573"/>
              <a:gd name="connsiteX1" fmla="*/ 12244643 w 12244643"/>
              <a:gd name="connsiteY1" fmla="*/ 0 h 1820573"/>
              <a:gd name="connsiteX2" fmla="*/ 12240135 w 12244643"/>
              <a:gd name="connsiteY2" fmla="*/ 1567200 h 1820573"/>
              <a:gd name="connsiteX3" fmla="*/ 11265537 w 12244643"/>
              <a:gd name="connsiteY3" fmla="*/ 1820573 h 1820573"/>
              <a:gd name="connsiteX4" fmla="*/ 41148 w 12244643"/>
              <a:gd name="connsiteY4" fmla="*/ 1230023 h 1820573"/>
              <a:gd name="connsiteX5" fmla="*/ 0 w 12244643"/>
              <a:gd name="connsiteY5" fmla="*/ 5100 h 1820573"/>
              <a:gd name="connsiteX0" fmla="*/ 0 w 12244643"/>
              <a:gd name="connsiteY0" fmla="*/ 5100 h 1820573"/>
              <a:gd name="connsiteX1" fmla="*/ 12244643 w 12244643"/>
              <a:gd name="connsiteY1" fmla="*/ 0 h 1820573"/>
              <a:gd name="connsiteX2" fmla="*/ 12240135 w 12244643"/>
              <a:gd name="connsiteY2" fmla="*/ 1567200 h 1820573"/>
              <a:gd name="connsiteX3" fmla="*/ 11265537 w 12244643"/>
              <a:gd name="connsiteY3" fmla="*/ 1820573 h 1820573"/>
              <a:gd name="connsiteX4" fmla="*/ 41148 w 12244643"/>
              <a:gd name="connsiteY4" fmla="*/ 1230023 h 1820573"/>
              <a:gd name="connsiteX5" fmla="*/ 0 w 12244643"/>
              <a:gd name="connsiteY5" fmla="*/ 5100 h 1820573"/>
              <a:gd name="connsiteX0" fmla="*/ 339852 w 12203495"/>
              <a:gd name="connsiteY0" fmla="*/ 252750 h 1820573"/>
              <a:gd name="connsiteX1" fmla="*/ 12203495 w 12203495"/>
              <a:gd name="connsiteY1" fmla="*/ 0 h 1820573"/>
              <a:gd name="connsiteX2" fmla="*/ 12198987 w 12203495"/>
              <a:gd name="connsiteY2" fmla="*/ 1567200 h 1820573"/>
              <a:gd name="connsiteX3" fmla="*/ 11224389 w 12203495"/>
              <a:gd name="connsiteY3" fmla="*/ 1820573 h 1820573"/>
              <a:gd name="connsiteX4" fmla="*/ 0 w 12203495"/>
              <a:gd name="connsiteY4" fmla="*/ 1230023 h 1820573"/>
              <a:gd name="connsiteX5" fmla="*/ 339852 w 12203495"/>
              <a:gd name="connsiteY5" fmla="*/ 252750 h 1820573"/>
              <a:gd name="connsiteX0" fmla="*/ 0 w 12206543"/>
              <a:gd name="connsiteY0" fmla="*/ 43200 h 1820573"/>
              <a:gd name="connsiteX1" fmla="*/ 12206543 w 12206543"/>
              <a:gd name="connsiteY1" fmla="*/ 0 h 1820573"/>
              <a:gd name="connsiteX2" fmla="*/ 12202035 w 12206543"/>
              <a:gd name="connsiteY2" fmla="*/ 1567200 h 1820573"/>
              <a:gd name="connsiteX3" fmla="*/ 11227437 w 12206543"/>
              <a:gd name="connsiteY3" fmla="*/ 1820573 h 1820573"/>
              <a:gd name="connsiteX4" fmla="*/ 3048 w 12206543"/>
              <a:gd name="connsiteY4" fmla="*/ 1230023 h 1820573"/>
              <a:gd name="connsiteX5" fmla="*/ 0 w 12206543"/>
              <a:gd name="connsiteY5" fmla="*/ 43200 h 1820573"/>
              <a:gd name="connsiteX0" fmla="*/ 0 w 12225593"/>
              <a:gd name="connsiteY0" fmla="*/ 0 h 1834523"/>
              <a:gd name="connsiteX1" fmla="*/ 12225593 w 12225593"/>
              <a:gd name="connsiteY1" fmla="*/ 13950 h 1834523"/>
              <a:gd name="connsiteX2" fmla="*/ 12221085 w 12225593"/>
              <a:gd name="connsiteY2" fmla="*/ 1581150 h 1834523"/>
              <a:gd name="connsiteX3" fmla="*/ 11246487 w 12225593"/>
              <a:gd name="connsiteY3" fmla="*/ 1834523 h 1834523"/>
              <a:gd name="connsiteX4" fmla="*/ 22098 w 12225593"/>
              <a:gd name="connsiteY4" fmla="*/ 1243973 h 1834523"/>
              <a:gd name="connsiteX5" fmla="*/ 0 w 12225593"/>
              <a:gd name="connsiteY5" fmla="*/ 0 h 1834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225593" h="1834523">
                <a:moveTo>
                  <a:pt x="0" y="0"/>
                </a:moveTo>
                <a:lnTo>
                  <a:pt x="12225593" y="13950"/>
                </a:lnTo>
                <a:cubicBezTo>
                  <a:pt x="12224090" y="536350"/>
                  <a:pt x="12222588" y="1058750"/>
                  <a:pt x="12221085" y="1581150"/>
                </a:cubicBezTo>
                <a:lnTo>
                  <a:pt x="11246487" y="1834523"/>
                </a:lnTo>
                <a:lnTo>
                  <a:pt x="22098" y="124397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1122B9D-6074-1F0B-7EAF-AB1CB9A4A8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2388" y="1709738"/>
            <a:ext cx="11622720" cy="2852737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Add </a:t>
            </a:r>
            <a:r>
              <a:rPr lang="de-DE" dirty="0" err="1"/>
              <a:t>Presentation</a:t>
            </a:r>
            <a:r>
              <a:rPr lang="de-DE" dirty="0"/>
              <a:t> Title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F27DA50-57AC-133B-0787-0C6DF63CD98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4308" y="4562475"/>
            <a:ext cx="11620800" cy="923925"/>
          </a:xfrm>
        </p:spPr>
        <p:txBody>
          <a:bodyPr/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 dirty="0"/>
              <a:t>Add </a:t>
            </a:r>
            <a:r>
              <a:rPr lang="de-DE" dirty="0" err="1"/>
              <a:t>Subtitle</a:t>
            </a:r>
            <a:endParaRPr lang="de-DE" dirty="0"/>
          </a:p>
        </p:txBody>
      </p:sp>
      <p:pic>
        <p:nvPicPr>
          <p:cNvPr id="10" name="Grafik 9" descr="Ein Bild, das Schrift, Grafiken, Text, Symbol enthält.&#10;&#10;Automatisch generierte Beschreibung">
            <a:extLst>
              <a:ext uri="{FF2B5EF4-FFF2-40B4-BE49-F238E27FC236}">
                <a16:creationId xmlns:a16="http://schemas.microsoft.com/office/drawing/2014/main" id="{428CCBEC-02FF-68B5-8BD9-3435115533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04882" y="326881"/>
            <a:ext cx="3400226" cy="865638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4DECC8DB-25FE-34F5-D88B-D9A17E10718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86948" y="274288"/>
            <a:ext cx="1621280" cy="1053139"/>
          </a:xfrm>
          <a:prstGeom prst="rect">
            <a:avLst/>
          </a:prstGeom>
        </p:spPr>
      </p:pic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F8BCD02E-A236-B91E-EC0D-7227980F6218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82388" y="5556249"/>
            <a:ext cx="11620800" cy="365125"/>
          </a:xfrm>
        </p:spPr>
        <p:txBody>
          <a:bodyPr>
            <a:normAutofit/>
          </a:bodyPr>
          <a:lstStyle>
            <a:lvl1pPr marL="0" indent="0">
              <a:buNone/>
              <a:defRPr sz="2000" b="1" i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 dirty="0" err="1"/>
              <a:t>Author</a:t>
            </a:r>
            <a:endParaRPr lang="de-DE" dirty="0"/>
          </a:p>
        </p:txBody>
      </p:sp>
      <p:sp>
        <p:nvSpPr>
          <p:cNvPr id="13" name="Textplatzhalter 2">
            <a:extLst>
              <a:ext uri="{FF2B5EF4-FFF2-40B4-BE49-F238E27FC236}">
                <a16:creationId xmlns:a16="http://schemas.microsoft.com/office/drawing/2014/main" id="{929123CC-F38E-9A77-903A-EF3855B5041F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82388" y="5991223"/>
            <a:ext cx="11620800" cy="365125"/>
          </a:xfr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 dirty="0"/>
              <a:t>University, Country</a:t>
            </a:r>
          </a:p>
        </p:txBody>
      </p:sp>
    </p:spTree>
    <p:extLst>
      <p:ext uri="{BB962C8B-B14F-4D97-AF65-F5344CB8AC3E}">
        <p14:creationId xmlns:p14="http://schemas.microsoft.com/office/powerpoint/2010/main" val="48364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1122B9D-6074-1F0B-7EAF-AB1CB9A4A8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2388" y="1709738"/>
            <a:ext cx="11622720" cy="2852737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de-DE" dirty="0" err="1"/>
              <a:t>Section</a:t>
            </a:r>
            <a:r>
              <a:rPr lang="de-DE" dirty="0"/>
              <a:t> Title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F27DA50-57AC-133B-0787-0C6DF63CD98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4308" y="4562475"/>
            <a:ext cx="11620800" cy="923925"/>
          </a:xfrm>
        </p:spPr>
        <p:txBody>
          <a:bodyPr/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marL="0" indent="0" algn="l">
              <a:buNone/>
            </a:pPr>
            <a:r>
              <a:rPr lang="en-US" sz="24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Optional one-line description of this section.</a:t>
            </a:r>
            <a:endParaRPr lang="en-US" sz="2400" dirty="0"/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3E3495EF-7B34-1881-1B3A-E950A4C201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4640" y="6356350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pPr algn="l"/>
            <a:r>
              <a:rPr lang="de-DE" b="1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16th </a:t>
            </a:r>
            <a:r>
              <a:rPr lang="de-DE" b="1" dirty="0" err="1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fib</a:t>
            </a:r>
            <a:r>
              <a:rPr lang="de-DE" b="1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 international PhD Symposium in </a:t>
            </a:r>
            <a:r>
              <a:rPr lang="de-DE" b="1" dirty="0" err="1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Civil</a:t>
            </a:r>
            <a:r>
              <a:rPr lang="de-DE" b="1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 Engineering</a:t>
            </a:r>
            <a:r>
              <a:rPr lang="de-DE" dirty="0">
                <a:latin typeface="Open Sans" pitchFamily="2" charset="0"/>
                <a:ea typeface="Open Sans" pitchFamily="2" charset="0"/>
                <a:cs typeface="Open Sans" pitchFamily="2" charset="0"/>
              </a:rPr>
              <a:t> | 09-11 September 2026 | Vienna</a:t>
            </a:r>
          </a:p>
        </p:txBody>
      </p:sp>
    </p:spTree>
    <p:extLst>
      <p:ext uri="{BB962C8B-B14F-4D97-AF65-F5344CB8AC3E}">
        <p14:creationId xmlns:p14="http://schemas.microsoft.com/office/powerpoint/2010/main" val="1543860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18E44C-FDE2-A728-3E86-F063118C01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Outline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E157AA-E653-7985-0199-B37D8E7233E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84640" y="2293937"/>
            <a:ext cx="5735160" cy="3883025"/>
          </a:xfrm>
        </p:spPr>
        <p:txBody>
          <a:bodyPr/>
          <a:lstStyle>
            <a:lvl1pPr marL="457200" indent="-457200">
              <a:buFont typeface="+mj-lt"/>
              <a:buAutoNum type="arabicPeriod"/>
              <a:defRPr b="0" i="0"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lvl="0"/>
            <a:r>
              <a:rPr lang="de-DE" dirty="0"/>
              <a:t>Add Agenda Items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670424D-920E-7BB6-6CF6-79FB617783F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2293937"/>
            <a:ext cx="5732908" cy="3883026"/>
          </a:xfrm>
        </p:spPr>
        <p:txBody>
          <a:bodyPr/>
          <a:lstStyle>
            <a:lvl1pPr marL="457200" indent="-457200">
              <a:buFont typeface="+mj-lt"/>
              <a:buAutoNum type="arabicPeriod"/>
              <a:defRPr b="0" i="0"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lvl="0"/>
            <a:r>
              <a:rPr lang="de-DE" dirty="0"/>
              <a:t>Add Agenda Items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E2028A9-ED9B-20D7-2F6F-0CCC98F82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DE" b="1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16th </a:t>
            </a:r>
            <a:r>
              <a:rPr lang="de-DE" b="1" dirty="0" err="1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fib</a:t>
            </a:r>
            <a:r>
              <a:rPr lang="de-DE" b="1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 international PhD Symposium in </a:t>
            </a:r>
            <a:r>
              <a:rPr lang="de-DE" b="1" dirty="0" err="1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Civil</a:t>
            </a:r>
            <a:r>
              <a:rPr lang="de-DE" b="1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 Engineering | </a:t>
            </a:r>
            <a:r>
              <a:rPr lang="de-DE" dirty="0">
                <a:latin typeface="Open Sans" pitchFamily="2" charset="0"/>
                <a:ea typeface="Open Sans" pitchFamily="2" charset="0"/>
                <a:cs typeface="Open Sans" pitchFamily="2" charset="0"/>
              </a:rPr>
              <a:t>09-11 September 2026 | Vienna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B0BD8F5-40C8-D854-6EE5-0518F295D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6D6B-2447-104F-B466-AE58B03911B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8985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CA08D0-34F2-8A99-F0EF-61135D30B1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Add Title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DF71F76-6AA5-EB44-0280-87FC0E97BB71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b="0" i="0"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lvl="0"/>
            <a:r>
              <a:rPr lang="de-DE" dirty="0"/>
              <a:t>Add Content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53BEC48-BB03-C20D-A3BD-29CF6BD78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DE" b="1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16th </a:t>
            </a:r>
            <a:r>
              <a:rPr lang="de-DE" b="1" dirty="0" err="1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fib</a:t>
            </a:r>
            <a:r>
              <a:rPr lang="de-DE" b="1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 international PhD Symposium in </a:t>
            </a:r>
            <a:r>
              <a:rPr lang="de-DE" b="1" dirty="0" err="1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Civil</a:t>
            </a:r>
            <a:r>
              <a:rPr lang="de-DE" b="1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 Engineering | </a:t>
            </a:r>
            <a:r>
              <a:rPr lang="de-DE" dirty="0">
                <a:latin typeface="Open Sans" pitchFamily="2" charset="0"/>
                <a:ea typeface="Open Sans" pitchFamily="2" charset="0"/>
                <a:cs typeface="Open Sans" pitchFamily="2" charset="0"/>
              </a:rPr>
              <a:t>09-11 September 2026 | Vienna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79EF564-0974-ABFA-718E-64B1DAA5A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6D6B-2447-104F-B466-AE58B03911B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92861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18E44C-FDE2-A728-3E86-F063118C01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Add Title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E157AA-E653-7985-0199-B37D8E7233E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84640" y="2293937"/>
            <a:ext cx="5735160" cy="3883025"/>
          </a:xfrm>
        </p:spPr>
        <p:txBody>
          <a:bodyPr/>
          <a:lstStyle>
            <a:lvl1pPr>
              <a:defRPr b="0" i="0"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lvl="0"/>
            <a:r>
              <a:rPr lang="de-DE" dirty="0"/>
              <a:t>Add Content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670424D-920E-7BB6-6CF6-79FB617783F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2293937"/>
            <a:ext cx="5732908" cy="3883026"/>
          </a:xfrm>
        </p:spPr>
        <p:txBody>
          <a:bodyPr/>
          <a:lstStyle>
            <a:lvl1pPr>
              <a:defRPr b="0" i="0"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lvl="0"/>
            <a:r>
              <a:rPr lang="de-DE" dirty="0"/>
              <a:t>Add Content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E2028A9-ED9B-20D7-2F6F-0CCC98F82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DE" b="1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16th </a:t>
            </a:r>
            <a:r>
              <a:rPr lang="de-DE" b="1" dirty="0" err="1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fib</a:t>
            </a:r>
            <a:r>
              <a:rPr lang="de-DE" b="1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 international PhD Symposium in </a:t>
            </a:r>
            <a:r>
              <a:rPr lang="de-DE" b="1" dirty="0" err="1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Civil</a:t>
            </a:r>
            <a:r>
              <a:rPr lang="de-DE" b="1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 Engineering </a:t>
            </a:r>
            <a:r>
              <a:rPr lang="de-DE" dirty="0">
                <a:latin typeface="Open Sans" pitchFamily="2" charset="0"/>
                <a:ea typeface="Open Sans" pitchFamily="2" charset="0"/>
                <a:cs typeface="Open Sans" pitchFamily="2" charset="0"/>
              </a:rPr>
              <a:t>| 09-11 September 2026 | Vienna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B0BD8F5-40C8-D854-6EE5-0518F295D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6D6B-2447-104F-B466-AE58B03911B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842444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18E44C-FDE2-A728-3E86-F063118C01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Title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E157AA-E653-7985-0199-B37D8E7233E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84640" y="2214563"/>
            <a:ext cx="7315200" cy="3458406"/>
          </a:xfrm>
        </p:spPr>
        <p:txBody>
          <a:bodyPr/>
          <a:lstStyle>
            <a:lvl1pPr marL="0" indent="0">
              <a:buNone/>
              <a:defRPr b="0" i="0"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lvl="0"/>
            <a:r>
              <a:rPr lang="de-DE" dirty="0"/>
              <a:t>Add Picture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670424D-920E-7BB6-6CF6-79FB617783F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7700962" y="2214563"/>
            <a:ext cx="4204145" cy="3962400"/>
          </a:xfrm>
        </p:spPr>
        <p:txBody>
          <a:bodyPr/>
          <a:lstStyle>
            <a:lvl1pPr marL="0" indent="0">
              <a:buNone/>
              <a:defRPr b="0" i="0"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lvl="0"/>
            <a:r>
              <a:rPr lang="de-DE" dirty="0"/>
              <a:t>Add Text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E2028A9-ED9B-20D7-2F6F-0CCC98F82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DE" b="1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16th </a:t>
            </a:r>
            <a:r>
              <a:rPr lang="de-DE" b="1" dirty="0" err="1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fib</a:t>
            </a:r>
            <a:r>
              <a:rPr lang="de-DE" b="1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 international PhD Symposium in </a:t>
            </a:r>
            <a:r>
              <a:rPr lang="de-DE" b="1" dirty="0" err="1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Civil</a:t>
            </a:r>
            <a:r>
              <a:rPr lang="de-DE" b="1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 Engineering </a:t>
            </a:r>
            <a:r>
              <a:rPr lang="de-DE" dirty="0">
                <a:latin typeface="Open Sans" pitchFamily="2" charset="0"/>
                <a:ea typeface="Open Sans" pitchFamily="2" charset="0"/>
                <a:cs typeface="Open Sans" pitchFamily="2" charset="0"/>
              </a:rPr>
              <a:t>| 09-11 September 2026 | Vienna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B0BD8F5-40C8-D854-6EE5-0518F295D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6D6B-2447-104F-B466-AE58B03911B4}" type="slidenum">
              <a:rPr lang="de-DE" smtClean="0"/>
              <a:t>‹#›</a:t>
            </a:fld>
            <a:endParaRPr lang="de-DE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1978F20E-EF17-747B-4B31-17050A981C34}"/>
              </a:ext>
            </a:extLst>
          </p:cNvPr>
          <p:cNvSpPr>
            <a:spLocks noGrp="1"/>
          </p:cNvSpPr>
          <p:nvPr>
            <p:ph type="body" idx="103" hasCustomPrompt="1"/>
          </p:nvPr>
        </p:nvSpPr>
        <p:spPr>
          <a:xfrm>
            <a:off x="284640" y="5772982"/>
            <a:ext cx="7315200" cy="403981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300" b="0" i="1" dirty="0">
                <a:solidFill>
                  <a:srgbClr val="5A5A5A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pPr marL="0" indent="0" algn="l">
              <a:buNone/>
            </a:pPr>
            <a:r>
              <a:rPr lang="en-US" sz="1300" dirty="0"/>
              <a:t>Figure 1: Describe the figure</a:t>
            </a:r>
          </a:p>
        </p:txBody>
      </p:sp>
    </p:spTree>
    <p:extLst>
      <p:ext uri="{BB962C8B-B14F-4D97-AF65-F5344CB8AC3E}">
        <p14:creationId xmlns:p14="http://schemas.microsoft.com/office/powerpoint/2010/main" val="460366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ul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18E44C-FDE2-A728-3E86-F063118C01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Title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E157AA-E653-7985-0199-B37D8E7233E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84640" y="2214563"/>
            <a:ext cx="7906860" cy="3458406"/>
          </a:xfrm>
        </p:spPr>
        <p:txBody>
          <a:bodyPr/>
          <a:lstStyle>
            <a:lvl1pPr marL="0" indent="0">
              <a:buNone/>
              <a:defRPr b="0" i="0"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lvl="0"/>
            <a:r>
              <a:rPr lang="de-DE" dirty="0"/>
              <a:t>Add Picture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670424D-920E-7BB6-6CF6-79FB617783F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24850" y="2718555"/>
            <a:ext cx="3580257" cy="3458407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lvl="0"/>
            <a:r>
              <a:rPr lang="de-DE" dirty="0"/>
              <a:t>Add Text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E2028A9-ED9B-20D7-2F6F-0CCC98F82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DE" b="1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16th </a:t>
            </a:r>
            <a:r>
              <a:rPr lang="de-DE" b="1" dirty="0" err="1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fib</a:t>
            </a:r>
            <a:r>
              <a:rPr lang="de-DE" b="1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 international PhD Symposium in </a:t>
            </a:r>
            <a:r>
              <a:rPr lang="de-DE" b="1" dirty="0" err="1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Civil</a:t>
            </a:r>
            <a:r>
              <a:rPr lang="de-DE" b="1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 Engineering </a:t>
            </a:r>
            <a:r>
              <a:rPr lang="de-DE" dirty="0">
                <a:latin typeface="Open Sans" pitchFamily="2" charset="0"/>
                <a:ea typeface="Open Sans" pitchFamily="2" charset="0"/>
                <a:cs typeface="Open Sans" pitchFamily="2" charset="0"/>
              </a:rPr>
              <a:t>| 09-11 September 2026 | Vienna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B0BD8F5-40C8-D854-6EE5-0518F295D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6D6B-2447-104F-B466-AE58B03911B4}" type="slidenum">
              <a:rPr lang="de-DE" smtClean="0"/>
              <a:t>‹#›</a:t>
            </a:fld>
            <a:endParaRPr lang="de-DE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1978F20E-EF17-747B-4B31-17050A981C34}"/>
              </a:ext>
            </a:extLst>
          </p:cNvPr>
          <p:cNvSpPr>
            <a:spLocks noGrp="1"/>
          </p:cNvSpPr>
          <p:nvPr>
            <p:ph type="body" idx="103" hasCustomPrompt="1"/>
          </p:nvPr>
        </p:nvSpPr>
        <p:spPr>
          <a:xfrm>
            <a:off x="284640" y="5772982"/>
            <a:ext cx="7906860" cy="403981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300" b="0" i="1" dirty="0">
                <a:solidFill>
                  <a:srgbClr val="5A5A5A"/>
                </a:solidFill>
                <a:latin typeface="Open Sans ExtraBold" pitchFamily="2" charset="0"/>
                <a:ea typeface="Open Sans ExtraBold" pitchFamily="2" charset="0"/>
                <a:cs typeface="Open Sans ExtraBold" pitchFamily="2" charset="0"/>
              </a:defRPr>
            </a:lvl1pPr>
          </a:lstStyle>
          <a:p>
            <a:pPr marL="0" indent="0" algn="l">
              <a:buNone/>
            </a:pPr>
            <a:r>
              <a:rPr lang="en-US" sz="1300" dirty="0"/>
              <a:t>Figure 1: Describe the figure</a:t>
            </a:r>
          </a:p>
        </p:txBody>
      </p:sp>
      <p:sp>
        <p:nvSpPr>
          <p:cNvPr id="8" name="Inhaltsplatzhalter 3">
            <a:extLst>
              <a:ext uri="{FF2B5EF4-FFF2-40B4-BE49-F238E27FC236}">
                <a16:creationId xmlns:a16="http://schemas.microsoft.com/office/drawing/2014/main" id="{A10A0138-5F60-0B4B-BB14-62401EAC60D9}"/>
              </a:ext>
            </a:extLst>
          </p:cNvPr>
          <p:cNvSpPr>
            <a:spLocks noGrp="1"/>
          </p:cNvSpPr>
          <p:nvPr>
            <p:ph sz="half" idx="104" hasCustomPrompt="1"/>
          </p:nvPr>
        </p:nvSpPr>
        <p:spPr>
          <a:xfrm>
            <a:off x="8305800" y="2214562"/>
            <a:ext cx="3580257" cy="503993"/>
          </a:xfrm>
        </p:spPr>
        <p:txBody>
          <a:bodyPr>
            <a:normAutofit/>
          </a:bodyPr>
          <a:lstStyle>
            <a:lvl1pPr marL="0" indent="0">
              <a:buNone/>
              <a:defRPr sz="2800" b="1" i="0">
                <a:solidFill>
                  <a:srgbClr val="00827C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pPr lvl="0"/>
            <a:r>
              <a:rPr lang="de-DE" dirty="0"/>
              <a:t>Key Takeaway</a:t>
            </a:r>
          </a:p>
        </p:txBody>
      </p:sp>
    </p:spTree>
    <p:extLst>
      <p:ext uri="{BB962C8B-B14F-4D97-AF65-F5344CB8AC3E}">
        <p14:creationId xmlns:p14="http://schemas.microsoft.com/office/powerpoint/2010/main" val="982586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78CB5A-983A-9128-2756-612F8974A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DE" b="1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16th </a:t>
            </a:r>
            <a:r>
              <a:rPr lang="de-DE" b="1" dirty="0" err="1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fib</a:t>
            </a:r>
            <a:r>
              <a:rPr lang="de-DE" b="1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 international PhD Symposium in </a:t>
            </a:r>
            <a:r>
              <a:rPr lang="de-DE" b="1" dirty="0" err="1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Civil</a:t>
            </a:r>
            <a:r>
              <a:rPr lang="de-DE" b="1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 Engineering </a:t>
            </a:r>
            <a:r>
              <a:rPr lang="de-DE" dirty="0">
                <a:latin typeface="Open Sans" pitchFamily="2" charset="0"/>
                <a:ea typeface="Open Sans" pitchFamily="2" charset="0"/>
                <a:cs typeface="Open Sans" pitchFamily="2" charset="0"/>
              </a:rPr>
              <a:t>| 09-11 September 2026 | Vienna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BB65B3F-EDE6-5611-C147-41E632DC5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6D6B-2447-104F-B466-AE58B03911B4}" type="slidenum">
              <a:rPr lang="de-DE" smtClean="0"/>
              <a:t>‹#›</a:t>
            </a:fld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D5C6444-F0C1-1D9B-DB77-C34BC6CE9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8312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78CB5A-983A-9128-2756-612F8974A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DE" b="1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16th </a:t>
            </a:r>
            <a:r>
              <a:rPr lang="de-DE" b="1" dirty="0" err="1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fib</a:t>
            </a:r>
            <a:r>
              <a:rPr lang="de-DE" b="1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 international PhD Symposium in </a:t>
            </a:r>
            <a:r>
              <a:rPr lang="de-DE" b="1" dirty="0" err="1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Civil</a:t>
            </a:r>
            <a:r>
              <a:rPr lang="de-DE" b="1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 Engineering </a:t>
            </a:r>
            <a:r>
              <a:rPr lang="de-DE" dirty="0">
                <a:latin typeface="Open Sans" pitchFamily="2" charset="0"/>
                <a:ea typeface="Open Sans" pitchFamily="2" charset="0"/>
                <a:cs typeface="Open Sans" pitchFamily="2" charset="0"/>
              </a:rPr>
              <a:t>| 09-11 September 2026 | Vienna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BB65B3F-EDE6-5611-C147-41E632DC5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6D6B-2447-104F-B466-AE58B03911B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5274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clusion / Q&amp;A">
    <p:bg>
      <p:bgPr>
        <a:solidFill>
          <a:srgbClr val="00827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B2239881-BB21-7818-C3BF-BB00F91B226E}"/>
              </a:ext>
            </a:extLst>
          </p:cNvPr>
          <p:cNvSpPr/>
          <p:nvPr userDrawn="1"/>
        </p:nvSpPr>
        <p:spPr>
          <a:xfrm>
            <a:off x="-29727" y="-22926"/>
            <a:ext cx="12225593" cy="1834523"/>
          </a:xfrm>
          <a:custGeom>
            <a:avLst/>
            <a:gdLst>
              <a:gd name="connsiteX0" fmla="*/ 14 w 12983113"/>
              <a:gd name="connsiteY0" fmla="*/ 709950 h 1858678"/>
              <a:gd name="connsiteX1" fmla="*/ 6491557 w 12983113"/>
              <a:gd name="connsiteY1" fmla="*/ 0 h 1858678"/>
              <a:gd name="connsiteX2" fmla="*/ 12983099 w 12983113"/>
              <a:gd name="connsiteY2" fmla="*/ 709950 h 1858678"/>
              <a:gd name="connsiteX3" fmla="*/ 10503551 w 12983113"/>
              <a:gd name="connsiteY3" fmla="*/ 1858673 h 1858678"/>
              <a:gd name="connsiteX4" fmla="*/ 2479562 w 12983113"/>
              <a:gd name="connsiteY4" fmla="*/ 1858673 h 1858678"/>
              <a:gd name="connsiteX5" fmla="*/ 14 w 12983113"/>
              <a:gd name="connsiteY5" fmla="*/ 709950 h 1858678"/>
              <a:gd name="connsiteX0" fmla="*/ 0 w 13002135"/>
              <a:gd name="connsiteY0" fmla="*/ 24150 h 1858673"/>
              <a:gd name="connsiteX1" fmla="*/ 6510593 w 13002135"/>
              <a:gd name="connsiteY1" fmla="*/ 0 h 1858673"/>
              <a:gd name="connsiteX2" fmla="*/ 13002135 w 13002135"/>
              <a:gd name="connsiteY2" fmla="*/ 709950 h 1858673"/>
              <a:gd name="connsiteX3" fmla="*/ 10522587 w 13002135"/>
              <a:gd name="connsiteY3" fmla="*/ 1858673 h 1858673"/>
              <a:gd name="connsiteX4" fmla="*/ 2498598 w 13002135"/>
              <a:gd name="connsiteY4" fmla="*/ 1858673 h 1858673"/>
              <a:gd name="connsiteX5" fmla="*/ 0 w 13002135"/>
              <a:gd name="connsiteY5" fmla="*/ 24150 h 1858673"/>
              <a:gd name="connsiteX0" fmla="*/ 0 w 13002135"/>
              <a:gd name="connsiteY0" fmla="*/ 24150 h 1858673"/>
              <a:gd name="connsiteX1" fmla="*/ 6510593 w 13002135"/>
              <a:gd name="connsiteY1" fmla="*/ 0 h 1858673"/>
              <a:gd name="connsiteX2" fmla="*/ 13002135 w 13002135"/>
              <a:gd name="connsiteY2" fmla="*/ 709950 h 1858673"/>
              <a:gd name="connsiteX3" fmla="*/ 10522587 w 13002135"/>
              <a:gd name="connsiteY3" fmla="*/ 1858673 h 1858673"/>
              <a:gd name="connsiteX4" fmla="*/ 79248 w 13002135"/>
              <a:gd name="connsiteY4" fmla="*/ 1744373 h 1858673"/>
              <a:gd name="connsiteX5" fmla="*/ 0 w 13002135"/>
              <a:gd name="connsiteY5" fmla="*/ 24150 h 1858673"/>
              <a:gd name="connsiteX0" fmla="*/ 0 w 13002135"/>
              <a:gd name="connsiteY0" fmla="*/ 0 h 1834523"/>
              <a:gd name="connsiteX1" fmla="*/ 12263693 w 13002135"/>
              <a:gd name="connsiteY1" fmla="*/ 52050 h 1834523"/>
              <a:gd name="connsiteX2" fmla="*/ 13002135 w 13002135"/>
              <a:gd name="connsiteY2" fmla="*/ 685800 h 1834523"/>
              <a:gd name="connsiteX3" fmla="*/ 10522587 w 13002135"/>
              <a:gd name="connsiteY3" fmla="*/ 1834523 h 1834523"/>
              <a:gd name="connsiteX4" fmla="*/ 79248 w 13002135"/>
              <a:gd name="connsiteY4" fmla="*/ 1720223 h 1834523"/>
              <a:gd name="connsiteX5" fmla="*/ 0 w 13002135"/>
              <a:gd name="connsiteY5" fmla="*/ 0 h 1834523"/>
              <a:gd name="connsiteX0" fmla="*/ 0 w 13002135"/>
              <a:gd name="connsiteY0" fmla="*/ 5100 h 1839623"/>
              <a:gd name="connsiteX1" fmla="*/ 12244643 w 13002135"/>
              <a:gd name="connsiteY1" fmla="*/ 0 h 1839623"/>
              <a:gd name="connsiteX2" fmla="*/ 13002135 w 13002135"/>
              <a:gd name="connsiteY2" fmla="*/ 690900 h 1839623"/>
              <a:gd name="connsiteX3" fmla="*/ 10522587 w 13002135"/>
              <a:gd name="connsiteY3" fmla="*/ 1839623 h 1839623"/>
              <a:gd name="connsiteX4" fmla="*/ 79248 w 13002135"/>
              <a:gd name="connsiteY4" fmla="*/ 1725323 h 1839623"/>
              <a:gd name="connsiteX5" fmla="*/ 0 w 13002135"/>
              <a:gd name="connsiteY5" fmla="*/ 5100 h 1839623"/>
              <a:gd name="connsiteX0" fmla="*/ 0 w 13002135"/>
              <a:gd name="connsiteY0" fmla="*/ 5100 h 1839623"/>
              <a:gd name="connsiteX1" fmla="*/ 12244643 w 13002135"/>
              <a:gd name="connsiteY1" fmla="*/ 0 h 1839623"/>
              <a:gd name="connsiteX2" fmla="*/ 13002135 w 13002135"/>
              <a:gd name="connsiteY2" fmla="*/ 690900 h 1839623"/>
              <a:gd name="connsiteX3" fmla="*/ 10522587 w 13002135"/>
              <a:gd name="connsiteY3" fmla="*/ 1839623 h 1839623"/>
              <a:gd name="connsiteX4" fmla="*/ 60198 w 13002135"/>
              <a:gd name="connsiteY4" fmla="*/ 1363373 h 1839623"/>
              <a:gd name="connsiteX5" fmla="*/ 0 w 13002135"/>
              <a:gd name="connsiteY5" fmla="*/ 5100 h 1839623"/>
              <a:gd name="connsiteX0" fmla="*/ 0 w 12259185"/>
              <a:gd name="connsiteY0" fmla="*/ 5100 h 1839623"/>
              <a:gd name="connsiteX1" fmla="*/ 12244643 w 12259185"/>
              <a:gd name="connsiteY1" fmla="*/ 0 h 1839623"/>
              <a:gd name="connsiteX2" fmla="*/ 12259185 w 12259185"/>
              <a:gd name="connsiteY2" fmla="*/ 1167150 h 1839623"/>
              <a:gd name="connsiteX3" fmla="*/ 10522587 w 12259185"/>
              <a:gd name="connsiteY3" fmla="*/ 1839623 h 1839623"/>
              <a:gd name="connsiteX4" fmla="*/ 60198 w 12259185"/>
              <a:gd name="connsiteY4" fmla="*/ 1363373 h 1839623"/>
              <a:gd name="connsiteX5" fmla="*/ 0 w 12259185"/>
              <a:gd name="connsiteY5" fmla="*/ 5100 h 1839623"/>
              <a:gd name="connsiteX0" fmla="*/ 0 w 12259185"/>
              <a:gd name="connsiteY0" fmla="*/ 5100 h 1725323"/>
              <a:gd name="connsiteX1" fmla="*/ 12244643 w 12259185"/>
              <a:gd name="connsiteY1" fmla="*/ 0 h 1725323"/>
              <a:gd name="connsiteX2" fmla="*/ 12259185 w 12259185"/>
              <a:gd name="connsiteY2" fmla="*/ 1167150 h 1725323"/>
              <a:gd name="connsiteX3" fmla="*/ 11436987 w 12259185"/>
              <a:gd name="connsiteY3" fmla="*/ 1725323 h 1725323"/>
              <a:gd name="connsiteX4" fmla="*/ 60198 w 12259185"/>
              <a:gd name="connsiteY4" fmla="*/ 1363373 h 1725323"/>
              <a:gd name="connsiteX5" fmla="*/ 0 w 12259185"/>
              <a:gd name="connsiteY5" fmla="*/ 5100 h 1725323"/>
              <a:gd name="connsiteX0" fmla="*/ 0 w 12259185"/>
              <a:gd name="connsiteY0" fmla="*/ 5100 h 1725323"/>
              <a:gd name="connsiteX1" fmla="*/ 12244643 w 12259185"/>
              <a:gd name="connsiteY1" fmla="*/ 0 h 1725323"/>
              <a:gd name="connsiteX2" fmla="*/ 12259185 w 12259185"/>
              <a:gd name="connsiteY2" fmla="*/ 1167150 h 1725323"/>
              <a:gd name="connsiteX3" fmla="*/ 11436987 w 12259185"/>
              <a:gd name="connsiteY3" fmla="*/ 1725323 h 1725323"/>
              <a:gd name="connsiteX4" fmla="*/ 22098 w 12259185"/>
              <a:gd name="connsiteY4" fmla="*/ 1115723 h 1725323"/>
              <a:gd name="connsiteX5" fmla="*/ 0 w 12259185"/>
              <a:gd name="connsiteY5" fmla="*/ 5100 h 1725323"/>
              <a:gd name="connsiteX0" fmla="*/ 0 w 12259185"/>
              <a:gd name="connsiteY0" fmla="*/ 5100 h 1725323"/>
              <a:gd name="connsiteX1" fmla="*/ 12244643 w 12259185"/>
              <a:gd name="connsiteY1" fmla="*/ 0 h 1725323"/>
              <a:gd name="connsiteX2" fmla="*/ 12259185 w 12259185"/>
              <a:gd name="connsiteY2" fmla="*/ 1167150 h 1725323"/>
              <a:gd name="connsiteX3" fmla="*/ 11436987 w 12259185"/>
              <a:gd name="connsiteY3" fmla="*/ 1725323 h 1725323"/>
              <a:gd name="connsiteX4" fmla="*/ 3048 w 12259185"/>
              <a:gd name="connsiteY4" fmla="*/ 1344323 h 1725323"/>
              <a:gd name="connsiteX5" fmla="*/ 0 w 12259185"/>
              <a:gd name="connsiteY5" fmla="*/ 5100 h 1725323"/>
              <a:gd name="connsiteX0" fmla="*/ 0 w 12259185"/>
              <a:gd name="connsiteY0" fmla="*/ 5100 h 1725323"/>
              <a:gd name="connsiteX1" fmla="*/ 12244643 w 12259185"/>
              <a:gd name="connsiteY1" fmla="*/ 0 h 1725323"/>
              <a:gd name="connsiteX2" fmla="*/ 12259185 w 12259185"/>
              <a:gd name="connsiteY2" fmla="*/ 1167150 h 1725323"/>
              <a:gd name="connsiteX3" fmla="*/ 11036937 w 12259185"/>
              <a:gd name="connsiteY3" fmla="*/ 1725323 h 1725323"/>
              <a:gd name="connsiteX4" fmla="*/ 3048 w 12259185"/>
              <a:gd name="connsiteY4" fmla="*/ 1344323 h 1725323"/>
              <a:gd name="connsiteX5" fmla="*/ 0 w 12259185"/>
              <a:gd name="connsiteY5" fmla="*/ 5100 h 1725323"/>
              <a:gd name="connsiteX0" fmla="*/ 0 w 12259185"/>
              <a:gd name="connsiteY0" fmla="*/ 5100 h 1820573"/>
              <a:gd name="connsiteX1" fmla="*/ 12244643 w 12259185"/>
              <a:gd name="connsiteY1" fmla="*/ 0 h 1820573"/>
              <a:gd name="connsiteX2" fmla="*/ 12259185 w 12259185"/>
              <a:gd name="connsiteY2" fmla="*/ 1167150 h 1820573"/>
              <a:gd name="connsiteX3" fmla="*/ 11265537 w 12259185"/>
              <a:gd name="connsiteY3" fmla="*/ 1820573 h 1820573"/>
              <a:gd name="connsiteX4" fmla="*/ 3048 w 12259185"/>
              <a:gd name="connsiteY4" fmla="*/ 1344323 h 1820573"/>
              <a:gd name="connsiteX5" fmla="*/ 0 w 12259185"/>
              <a:gd name="connsiteY5" fmla="*/ 5100 h 1820573"/>
              <a:gd name="connsiteX0" fmla="*/ 0 w 12244643"/>
              <a:gd name="connsiteY0" fmla="*/ 5100 h 1820573"/>
              <a:gd name="connsiteX1" fmla="*/ 12244643 w 12244643"/>
              <a:gd name="connsiteY1" fmla="*/ 0 h 1820573"/>
              <a:gd name="connsiteX2" fmla="*/ 12240135 w 12244643"/>
              <a:gd name="connsiteY2" fmla="*/ 1567200 h 1820573"/>
              <a:gd name="connsiteX3" fmla="*/ 11265537 w 12244643"/>
              <a:gd name="connsiteY3" fmla="*/ 1820573 h 1820573"/>
              <a:gd name="connsiteX4" fmla="*/ 3048 w 12244643"/>
              <a:gd name="connsiteY4" fmla="*/ 1344323 h 1820573"/>
              <a:gd name="connsiteX5" fmla="*/ 0 w 12244643"/>
              <a:gd name="connsiteY5" fmla="*/ 5100 h 1820573"/>
              <a:gd name="connsiteX0" fmla="*/ 0 w 12244643"/>
              <a:gd name="connsiteY0" fmla="*/ 5100 h 1820573"/>
              <a:gd name="connsiteX1" fmla="*/ 12244643 w 12244643"/>
              <a:gd name="connsiteY1" fmla="*/ 0 h 1820573"/>
              <a:gd name="connsiteX2" fmla="*/ 12240135 w 12244643"/>
              <a:gd name="connsiteY2" fmla="*/ 1567200 h 1820573"/>
              <a:gd name="connsiteX3" fmla="*/ 11265537 w 12244643"/>
              <a:gd name="connsiteY3" fmla="*/ 1820573 h 1820573"/>
              <a:gd name="connsiteX4" fmla="*/ 41148 w 12244643"/>
              <a:gd name="connsiteY4" fmla="*/ 1230023 h 1820573"/>
              <a:gd name="connsiteX5" fmla="*/ 0 w 12244643"/>
              <a:gd name="connsiteY5" fmla="*/ 5100 h 1820573"/>
              <a:gd name="connsiteX0" fmla="*/ 0 w 12244643"/>
              <a:gd name="connsiteY0" fmla="*/ 5100 h 1820573"/>
              <a:gd name="connsiteX1" fmla="*/ 12244643 w 12244643"/>
              <a:gd name="connsiteY1" fmla="*/ 0 h 1820573"/>
              <a:gd name="connsiteX2" fmla="*/ 12240135 w 12244643"/>
              <a:gd name="connsiteY2" fmla="*/ 1567200 h 1820573"/>
              <a:gd name="connsiteX3" fmla="*/ 11265537 w 12244643"/>
              <a:gd name="connsiteY3" fmla="*/ 1820573 h 1820573"/>
              <a:gd name="connsiteX4" fmla="*/ 41148 w 12244643"/>
              <a:gd name="connsiteY4" fmla="*/ 1230023 h 1820573"/>
              <a:gd name="connsiteX5" fmla="*/ 0 w 12244643"/>
              <a:gd name="connsiteY5" fmla="*/ 5100 h 1820573"/>
              <a:gd name="connsiteX0" fmla="*/ 339852 w 12203495"/>
              <a:gd name="connsiteY0" fmla="*/ 252750 h 1820573"/>
              <a:gd name="connsiteX1" fmla="*/ 12203495 w 12203495"/>
              <a:gd name="connsiteY1" fmla="*/ 0 h 1820573"/>
              <a:gd name="connsiteX2" fmla="*/ 12198987 w 12203495"/>
              <a:gd name="connsiteY2" fmla="*/ 1567200 h 1820573"/>
              <a:gd name="connsiteX3" fmla="*/ 11224389 w 12203495"/>
              <a:gd name="connsiteY3" fmla="*/ 1820573 h 1820573"/>
              <a:gd name="connsiteX4" fmla="*/ 0 w 12203495"/>
              <a:gd name="connsiteY4" fmla="*/ 1230023 h 1820573"/>
              <a:gd name="connsiteX5" fmla="*/ 339852 w 12203495"/>
              <a:gd name="connsiteY5" fmla="*/ 252750 h 1820573"/>
              <a:gd name="connsiteX0" fmla="*/ 0 w 12206543"/>
              <a:gd name="connsiteY0" fmla="*/ 43200 h 1820573"/>
              <a:gd name="connsiteX1" fmla="*/ 12206543 w 12206543"/>
              <a:gd name="connsiteY1" fmla="*/ 0 h 1820573"/>
              <a:gd name="connsiteX2" fmla="*/ 12202035 w 12206543"/>
              <a:gd name="connsiteY2" fmla="*/ 1567200 h 1820573"/>
              <a:gd name="connsiteX3" fmla="*/ 11227437 w 12206543"/>
              <a:gd name="connsiteY3" fmla="*/ 1820573 h 1820573"/>
              <a:gd name="connsiteX4" fmla="*/ 3048 w 12206543"/>
              <a:gd name="connsiteY4" fmla="*/ 1230023 h 1820573"/>
              <a:gd name="connsiteX5" fmla="*/ 0 w 12206543"/>
              <a:gd name="connsiteY5" fmla="*/ 43200 h 1820573"/>
              <a:gd name="connsiteX0" fmla="*/ 0 w 12225593"/>
              <a:gd name="connsiteY0" fmla="*/ 0 h 1834523"/>
              <a:gd name="connsiteX1" fmla="*/ 12225593 w 12225593"/>
              <a:gd name="connsiteY1" fmla="*/ 13950 h 1834523"/>
              <a:gd name="connsiteX2" fmla="*/ 12221085 w 12225593"/>
              <a:gd name="connsiteY2" fmla="*/ 1581150 h 1834523"/>
              <a:gd name="connsiteX3" fmla="*/ 11246487 w 12225593"/>
              <a:gd name="connsiteY3" fmla="*/ 1834523 h 1834523"/>
              <a:gd name="connsiteX4" fmla="*/ 22098 w 12225593"/>
              <a:gd name="connsiteY4" fmla="*/ 1243973 h 1834523"/>
              <a:gd name="connsiteX5" fmla="*/ 0 w 12225593"/>
              <a:gd name="connsiteY5" fmla="*/ 0 h 1834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225593" h="1834523">
                <a:moveTo>
                  <a:pt x="0" y="0"/>
                </a:moveTo>
                <a:lnTo>
                  <a:pt x="12225593" y="13950"/>
                </a:lnTo>
                <a:cubicBezTo>
                  <a:pt x="12224090" y="536350"/>
                  <a:pt x="12222588" y="1058750"/>
                  <a:pt x="12221085" y="1581150"/>
                </a:cubicBezTo>
                <a:lnTo>
                  <a:pt x="11246487" y="1834523"/>
                </a:lnTo>
                <a:lnTo>
                  <a:pt x="22098" y="124397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1122B9D-6074-1F0B-7EAF-AB1CB9A4A8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2388" y="1709738"/>
            <a:ext cx="11622720" cy="2852737"/>
          </a:xfrm>
        </p:spPr>
        <p:txBody>
          <a:bodyPr anchor="b">
            <a:norm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de-DE" dirty="0" err="1"/>
              <a:t>Thank</a:t>
            </a:r>
            <a:r>
              <a:rPr lang="de-DE" dirty="0"/>
              <a:t> </a:t>
            </a:r>
            <a:r>
              <a:rPr lang="de-DE" dirty="0" err="1"/>
              <a:t>You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F27DA50-57AC-133B-0787-0C6DF63CD98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84308" y="4562475"/>
            <a:ext cx="11620800" cy="923925"/>
          </a:xfrm>
        </p:spPr>
        <p:txBody>
          <a:bodyPr/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 dirty="0"/>
              <a:t>Question &amp; </a:t>
            </a:r>
            <a:r>
              <a:rPr lang="de-DE" dirty="0" err="1"/>
              <a:t>Discussion</a:t>
            </a:r>
            <a:endParaRPr lang="de-DE" dirty="0"/>
          </a:p>
        </p:txBody>
      </p:sp>
      <p:pic>
        <p:nvPicPr>
          <p:cNvPr id="10" name="Grafik 9" descr="Ein Bild, das Schrift, Grafiken, Text, Symbol enthält.&#10;&#10;Automatisch generierte Beschreibung">
            <a:extLst>
              <a:ext uri="{FF2B5EF4-FFF2-40B4-BE49-F238E27FC236}">
                <a16:creationId xmlns:a16="http://schemas.microsoft.com/office/drawing/2014/main" id="{428CCBEC-02FF-68B5-8BD9-3435115533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504882" y="326881"/>
            <a:ext cx="3400226" cy="865638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4DECC8DB-25FE-34F5-D88B-D9A17E10718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86948" y="274288"/>
            <a:ext cx="1621280" cy="1053139"/>
          </a:xfrm>
          <a:prstGeom prst="rect">
            <a:avLst/>
          </a:prstGeom>
        </p:spPr>
      </p:pic>
      <p:sp>
        <p:nvSpPr>
          <p:cNvPr id="12" name="Textplatzhalter 2">
            <a:extLst>
              <a:ext uri="{FF2B5EF4-FFF2-40B4-BE49-F238E27FC236}">
                <a16:creationId xmlns:a16="http://schemas.microsoft.com/office/drawing/2014/main" id="{F8BCD02E-A236-B91E-EC0D-7227980F6218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282388" y="5556249"/>
            <a:ext cx="11620800" cy="365125"/>
          </a:xfrm>
        </p:spPr>
        <p:txBody>
          <a:bodyPr>
            <a:normAutofit/>
          </a:bodyPr>
          <a:lstStyle>
            <a:lvl1pPr marL="0" indent="0">
              <a:buNone/>
              <a:defRPr sz="2000" b="1" i="0">
                <a:solidFill>
                  <a:schemeClr val="bg1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algn="l"/>
            <a:r>
              <a:rPr lang="de-DE" b="1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16th </a:t>
            </a:r>
            <a:r>
              <a:rPr lang="de-DE" b="1" dirty="0" err="1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fib</a:t>
            </a:r>
            <a:r>
              <a:rPr lang="de-DE" b="1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 international PhD Symposium in </a:t>
            </a:r>
            <a:r>
              <a:rPr lang="de-DE" b="1" dirty="0" err="1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Civil</a:t>
            </a:r>
            <a:r>
              <a:rPr lang="de-DE" b="1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 Engineering</a:t>
            </a:r>
            <a:endParaRPr lang="de-DE" dirty="0"/>
          </a:p>
        </p:txBody>
      </p:sp>
      <p:sp>
        <p:nvSpPr>
          <p:cNvPr id="13" name="Textplatzhalter 2">
            <a:extLst>
              <a:ext uri="{FF2B5EF4-FFF2-40B4-BE49-F238E27FC236}">
                <a16:creationId xmlns:a16="http://schemas.microsoft.com/office/drawing/2014/main" id="{929123CC-F38E-9A77-903A-EF3855B5041F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82388" y="5991223"/>
            <a:ext cx="11620800" cy="365125"/>
          </a:xfr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 dirty="0"/>
              <a:t>09-11 September 2026 | Vienna</a:t>
            </a:r>
          </a:p>
        </p:txBody>
      </p:sp>
    </p:spTree>
    <p:extLst>
      <p:ext uri="{BB962C8B-B14F-4D97-AF65-F5344CB8AC3E}">
        <p14:creationId xmlns:p14="http://schemas.microsoft.com/office/powerpoint/2010/main" val="721938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4B677619-1F34-01F2-9806-E385D0407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600" y="1012251"/>
            <a:ext cx="11620800" cy="11022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de-DE" b="1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PhD Symposium Template</a:t>
            </a:r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0AB3557-0B0E-E4CB-1D62-B69599CB4B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4640" y="2224531"/>
            <a:ext cx="11622720" cy="39524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A8E9374-3348-EE05-2ACB-495BB722F1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4640" y="6356350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pPr algn="l"/>
            <a:r>
              <a:rPr lang="de-DE" b="1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16th </a:t>
            </a:r>
            <a:r>
              <a:rPr lang="de-DE" b="1" dirty="0" err="1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fib</a:t>
            </a:r>
            <a:r>
              <a:rPr lang="de-DE" b="1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 international PhD Symposium in </a:t>
            </a:r>
            <a:r>
              <a:rPr lang="de-DE" b="1" dirty="0" err="1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Civil</a:t>
            </a:r>
            <a:r>
              <a:rPr lang="de-DE" b="1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 Engineering</a:t>
            </a:r>
            <a:r>
              <a:rPr lang="de-DE" dirty="0">
                <a:latin typeface="Open Sans" pitchFamily="2" charset="0"/>
                <a:ea typeface="Open Sans" pitchFamily="2" charset="0"/>
                <a:cs typeface="Open Sans" pitchFamily="2" charset="0"/>
              </a:rPr>
              <a:t> | 09-11 September 2026 | Vienna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2B87B04-1346-78AD-09BA-6A6DB73797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6190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rgbClr val="00827C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defRPr>
            </a:lvl1pPr>
          </a:lstStyle>
          <a:p>
            <a:fld id="{BA576D6B-2447-104F-B466-AE58B03911B4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7" name="Grafik 6" descr="Ein Bild, das Schrift, Grafiken, Text, Symbol enthält.&#10;&#10;Automatisch generierte Beschreibung">
            <a:extLst>
              <a:ext uri="{FF2B5EF4-FFF2-40B4-BE49-F238E27FC236}">
                <a16:creationId xmlns:a16="http://schemas.microsoft.com/office/drawing/2014/main" id="{37E7165F-3743-5A1F-FA0B-6C2389463A7C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9849754" y="309606"/>
            <a:ext cx="2055353" cy="523257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925E1B88-DE92-D405-F3F5-A724926911B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650627" y="240197"/>
            <a:ext cx="1019247" cy="662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926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9" r:id="rId2"/>
    <p:sldLayoutId id="2147483658" r:id="rId3"/>
    <p:sldLayoutId id="2147483650" r:id="rId4"/>
    <p:sldLayoutId id="2147483652" r:id="rId5"/>
    <p:sldLayoutId id="2147483657" r:id="rId6"/>
    <p:sldLayoutId id="2147483660" r:id="rId7"/>
    <p:sldLayoutId id="2147483655" r:id="rId8"/>
    <p:sldLayoutId id="2147483656" r:id="rId9"/>
    <p:sldLayoutId id="2147483661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>
          <a:solidFill>
            <a:srgbClr val="00827C"/>
          </a:solidFill>
          <a:latin typeface="Open Sans SemiBold" pitchFamily="2" charset="0"/>
          <a:ea typeface="Open Sans SemiBold" pitchFamily="2" charset="0"/>
          <a:cs typeface="Open Sans SemiBold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Open Sans" pitchFamily="2" charset="0"/>
          <a:ea typeface="Open Sans" pitchFamily="2" charset="0"/>
          <a:cs typeface="Open Sans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Open Sans Light" pitchFamily="2" charset="0"/>
          <a:ea typeface="Open Sans Light" pitchFamily="2" charset="0"/>
          <a:cs typeface="Open Sans Light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Open Sans Light" pitchFamily="2" charset="0"/>
          <a:ea typeface="Open Sans Light" pitchFamily="2" charset="0"/>
          <a:cs typeface="Open Sans Light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Open Sans Light" pitchFamily="2" charset="0"/>
          <a:ea typeface="Open Sans Light" pitchFamily="2" charset="0"/>
          <a:cs typeface="Open Sans Light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Open Sans Light" pitchFamily="2" charset="0"/>
          <a:ea typeface="Open Sans Light" pitchFamily="2" charset="0"/>
          <a:cs typeface="Open Sans Light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fibphdsymp2026.boku.ac.at/submissions/#presentation-submission" TargetMode="Externa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CD2230-8CF8-E4B9-5CE0-960511A7F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Presentation</a:t>
            </a:r>
            <a:r>
              <a:rPr lang="de-DE" dirty="0"/>
              <a:t> Template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950591F-9F1B-6964-D391-FDC77632E9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6E3B2EF-1462-5060-BC59-F5FC63EF0D0E}"/>
              </a:ext>
            </a:extLst>
          </p:cNvPr>
          <p:cNvSpPr>
            <a:spLocks noGrp="1"/>
          </p:cNvSpPr>
          <p:nvPr>
            <p:ph type="body" idx="12"/>
          </p:nvPr>
        </p:nvSpPr>
        <p:spPr/>
        <p:txBody>
          <a:bodyPr>
            <a:normAutofit lnSpcReduction="10000"/>
          </a:bodyPr>
          <a:lstStyle/>
          <a:p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0312504-59E1-49A0-CB82-1C62DA9C2571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lnSpcReduction="10000"/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4631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0DE3D9-94F9-F6B1-805A-1F29C1728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Presentation</a:t>
            </a:r>
            <a:r>
              <a:rPr lang="de-AT" dirty="0"/>
              <a:t> </a:t>
            </a:r>
            <a:r>
              <a:rPr lang="de-AT" dirty="0" err="1"/>
              <a:t>information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47712E7-7615-7FA6-1A10-489B95F63B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>
                <a:effectLst/>
              </a:rPr>
              <a:t>15 </a:t>
            </a:r>
            <a:r>
              <a:rPr lang="de-AT" dirty="0" err="1">
                <a:effectLst/>
              </a:rPr>
              <a:t>minutes</a:t>
            </a:r>
            <a:r>
              <a:rPr lang="de-AT" dirty="0">
                <a:effectLst/>
              </a:rPr>
              <a:t> </a:t>
            </a:r>
            <a:r>
              <a:rPr lang="de-AT" dirty="0" err="1">
                <a:effectLst/>
              </a:rPr>
              <a:t>presentation</a:t>
            </a:r>
            <a:r>
              <a:rPr lang="de-AT" dirty="0">
                <a:effectLst/>
              </a:rPr>
              <a:t> </a:t>
            </a:r>
          </a:p>
          <a:p>
            <a:r>
              <a:rPr lang="de-AT" dirty="0">
                <a:effectLst/>
              </a:rPr>
              <a:t>15 </a:t>
            </a:r>
            <a:r>
              <a:rPr lang="de-AT" dirty="0" err="1">
                <a:effectLst/>
              </a:rPr>
              <a:t>minutes</a:t>
            </a:r>
            <a:r>
              <a:rPr lang="de-AT" dirty="0">
                <a:effectLst/>
              </a:rPr>
              <a:t> </a:t>
            </a:r>
            <a:r>
              <a:rPr lang="de-AT" dirty="0" err="1">
                <a:effectLst/>
              </a:rPr>
              <a:t>discussion</a:t>
            </a:r>
            <a:r>
              <a:rPr lang="de-AT" dirty="0">
                <a:effectLst/>
              </a:rPr>
              <a:t> </a:t>
            </a:r>
          </a:p>
          <a:p>
            <a:r>
              <a:rPr lang="de-AT" dirty="0">
                <a:effectLst/>
              </a:rPr>
              <a:t>Upload link</a:t>
            </a:r>
            <a:r>
              <a:rPr lang="de-AT">
                <a:effectLst/>
              </a:rPr>
              <a:t>: </a:t>
            </a:r>
            <a:r>
              <a:rPr lang="de-AT">
                <a:hlinkClick r:id="rId2"/>
              </a:rPr>
              <a:t>Presentation Submission Webpage</a:t>
            </a:r>
            <a:endParaRPr lang="de-AT" dirty="0">
              <a:effectLst/>
            </a:endParaRPr>
          </a:p>
          <a:p>
            <a:r>
              <a:rPr lang="de-AT" dirty="0">
                <a:effectLst/>
              </a:rPr>
              <a:t>QR code:</a:t>
            </a:r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E276E89-448D-F671-B24B-EA372AAD0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DE" b="1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16th </a:t>
            </a:r>
            <a:r>
              <a:rPr lang="de-DE" b="1" dirty="0" err="1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fib</a:t>
            </a:r>
            <a:r>
              <a:rPr lang="de-DE" b="1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 international PhD Symposium in </a:t>
            </a:r>
            <a:r>
              <a:rPr lang="de-DE" b="1" dirty="0" err="1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Civil</a:t>
            </a:r>
            <a:r>
              <a:rPr lang="de-DE" b="1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 Engineering | </a:t>
            </a:r>
            <a:r>
              <a:rPr lang="de-DE" dirty="0">
                <a:latin typeface="Open Sans" pitchFamily="2" charset="0"/>
                <a:ea typeface="Open Sans" pitchFamily="2" charset="0"/>
                <a:cs typeface="Open Sans" pitchFamily="2" charset="0"/>
              </a:rPr>
              <a:t>09-11 September 2026 | Vienna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92A3481-6F8F-EF27-7377-490C64239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6D6B-2447-104F-B466-AE58B03911B4}" type="slidenum">
              <a:rPr lang="de-DE" smtClean="0"/>
              <a:t>2</a:t>
            </a:fld>
            <a:endParaRPr lang="de-DE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7E81C9-4EC2-E966-5FE9-B9D0E0B4F2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1605" y="3429000"/>
            <a:ext cx="2733675" cy="2733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062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305EC-16F0-E120-430F-3F3783C96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719ED-2A07-2B9F-E5E4-703E62247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Outline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08CA4AF-DA89-0B7C-32A8-9C17CBBFB62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de-AT" dirty="0">
                <a:effectLst/>
              </a:rPr>
              <a:t>Background &amp; Motivation</a:t>
            </a:r>
          </a:p>
          <a:p>
            <a:r>
              <a:rPr lang="de-AT" dirty="0">
                <a:effectLst/>
              </a:rPr>
              <a:t>Research Gap</a:t>
            </a:r>
          </a:p>
          <a:p>
            <a:r>
              <a:rPr lang="de-AT" dirty="0">
                <a:effectLst/>
              </a:rPr>
              <a:t>Research Questions &amp; </a:t>
            </a:r>
            <a:r>
              <a:rPr lang="de-AT" dirty="0" err="1">
                <a:effectLst/>
              </a:rPr>
              <a:t>Objectives</a:t>
            </a:r>
            <a:endParaRPr lang="de-AT" dirty="0">
              <a:effectLst/>
            </a:endParaRPr>
          </a:p>
          <a:p>
            <a:r>
              <a:rPr lang="de-AT" dirty="0" err="1">
                <a:effectLst/>
              </a:rPr>
              <a:t>Methodology</a:t>
            </a:r>
            <a:endParaRPr lang="de-AT" dirty="0">
              <a:effectLst/>
            </a:endParaRPr>
          </a:p>
          <a:p>
            <a:r>
              <a:rPr lang="de-AT" dirty="0">
                <a:effectLst/>
              </a:rPr>
              <a:t>…</a:t>
            </a:r>
          </a:p>
          <a:p>
            <a:r>
              <a:rPr lang="de-AT" dirty="0">
                <a:effectLst/>
              </a:rPr>
              <a:t>…</a:t>
            </a:r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9F8EE8D-1E44-93C4-4E4E-55B56B8116C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D6BDBB4-B553-9FF3-381B-847ED4335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DE" b="1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16th </a:t>
            </a:r>
            <a:r>
              <a:rPr lang="de-DE" b="1" dirty="0" err="1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fib</a:t>
            </a:r>
            <a:r>
              <a:rPr lang="de-DE" b="1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 international PhD Symposium in </a:t>
            </a:r>
            <a:r>
              <a:rPr lang="de-DE" b="1" dirty="0" err="1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Civil</a:t>
            </a:r>
            <a:r>
              <a:rPr lang="de-DE" b="1" dirty="0"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 Engineering | </a:t>
            </a:r>
            <a:r>
              <a:rPr lang="de-DE" dirty="0">
                <a:latin typeface="Open Sans" pitchFamily="2" charset="0"/>
                <a:ea typeface="Open Sans" pitchFamily="2" charset="0"/>
                <a:cs typeface="Open Sans" pitchFamily="2" charset="0"/>
              </a:rPr>
              <a:t>09-11 September 2026 | Vienna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1B50929-64F9-80C6-9C1E-1ABF2765D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76D6B-2447-104F-B466-AE58B03911B4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29061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800" b="1" dirty="0" err="1" smtClean="0">
            <a:latin typeface="Aptos SemiBold" panose="020B00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äsentation5" id="{2AB96349-23F5-8148-B50C-340A0C24307E}" vid="{67645121-9D83-4449-809D-0A176EA2FD94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fib-phd-symp-2026-Vienna-Presentation-template-final</Template>
  <TotalTime>7</TotalTime>
  <Words>62</Words>
  <Application>Microsoft Office PowerPoint</Application>
  <PresentationFormat>Widescreen</PresentationFormat>
  <Paragraphs>17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Aptos</vt:lpstr>
      <vt:lpstr>Arial</vt:lpstr>
      <vt:lpstr>Open Sans</vt:lpstr>
      <vt:lpstr>Open Sans ExtraBold</vt:lpstr>
      <vt:lpstr>Open Sans Light</vt:lpstr>
      <vt:lpstr>Open Sans SemiBold</vt:lpstr>
      <vt:lpstr>Office</vt:lpstr>
      <vt:lpstr>Presentation Template</vt:lpstr>
      <vt:lpstr>Presentation information</vt:lpstr>
      <vt:lpstr>Outline</vt:lpstr>
    </vt:vector>
  </TitlesOfParts>
  <Company>University of Minho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Sérgio Carlos Dias Fernandes</dc:creator>
  <cp:lastModifiedBy>Sérgio Carlos Dias Fernandes</cp:lastModifiedBy>
  <cp:revision>5</cp:revision>
  <dcterms:created xsi:type="dcterms:W3CDTF">2026-08-31T09:27:25Z</dcterms:created>
  <dcterms:modified xsi:type="dcterms:W3CDTF">2026-08-31T10:22:41Z</dcterms:modified>
</cp:coreProperties>
</file>